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>
          <p15:clr>
            <a:srgbClr val="A4A3A4"/>
          </p15:clr>
        </p15:guide>
        <p15:guide id="2" pos="10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 snapToGrid="0">
      <p:cViewPr varScale="1">
        <p:scale>
          <a:sx n="75" d="100"/>
          <a:sy n="75" d="100"/>
        </p:scale>
        <p:origin x="461" y="48"/>
      </p:cViewPr>
      <p:guideLst>
        <p:guide orient="horz" pos="300"/>
        <p:guide pos="10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D86CEF0-81FF-5818-9F5A-6E7FA02D10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AFA61F-2793-B87E-5A82-A8ADB5A87A2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F832023-DD01-6989-FB6F-113AFD2282F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B3F88C1-651B-9AF9-2F5C-3410DEBB51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9CE707E6-AB0C-4B60-958A-A267408BA1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B6459CF-1C99-1165-3856-DA5054E8AC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CE0725D-ACB8-7739-75DA-299C777F1E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9B401D3-B176-57BB-034C-81B267E1A9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24B9F4D-DB46-A3F5-1DA2-2C9945EDF3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BD2CB49-CCAA-2644-BABC-A6F7FB3821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91043A6-384E-743B-6551-C98ECC1FF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3283DDCB-DFD0-4AA3-8B7F-AA5B5FD678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3B6590D-ACC6-F886-0AA3-B907AEA4B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1326AAA-4DBD-4A85-8D53-42F9C672919A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39FABFD-8287-CEC1-1774-D82A60F978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59F4260-BD47-651B-46A1-C6CED32D0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6CC602E-7899-082E-B8AF-51485A4B08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E0F1C7-F9E6-4886-9732-BE374143F988}" type="slidenum">
              <a:rPr lang="en-US" altLang="ja-JP" smtClean="0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D56535C-268E-F01B-85CF-8415B9B4F8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37406FF-37AE-34DF-39B1-DC71C158E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8B49EA-BE67-BEC2-7F1F-D132637D2E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DB8457-8A1C-DEC1-4BF3-13965B8B14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291D2D-74CB-C827-0452-8F402849D0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02EED-48FE-4862-98F8-C4AF579F59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749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0D4559-A710-BD06-E724-C1242A04F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36C871-EB29-36D1-2C38-10C0E8836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FC2D40-C047-55B3-151B-95CDFC55AE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9A840-ED26-4AA2-9581-8CDEB14EA3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775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F1822B-7C8F-B424-2E42-B1AD58481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F09CD6-F0FB-23C3-F053-20CB1A701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E5B99B-D55E-F877-515D-5934A21AD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F4B5B-F7E0-4DB1-BB7B-92F45A8599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33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C5081A-A49F-98D3-AC67-3D3C6ED7F2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A45961-0A8C-A461-EF69-2CC67BDE82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57596-3B09-CC1A-1994-2A67835FA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A5E17-D137-4082-90DD-10E16CA8A4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78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3BEF07-E7B3-EDAD-B5CA-DAB973093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3BB86C-8267-EB0E-98FF-16C452746D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816548-432C-12D0-48E5-AB17FF0972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59116-AA9C-4799-9607-FEE3772C8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4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38E366-D539-4FA4-FB45-ABA955F345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2EDCE7-05B6-2265-8DA3-CAB11D0303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5A8968-5E39-45B7-1FC2-D1422DA3A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52E9D-8C62-4D8F-B855-4E0901CA35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540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0F9580-D93B-FE6B-38A9-5C67496B01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EDAFF30-E916-D630-94AE-C417DE853D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7CAF79B-A4D3-4B9E-D4F9-F659C1A4A3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AC92D-AB58-4991-9C01-B483A25AA6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3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5DE71F-3AE3-8AC1-95A0-D3624DDE07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3529B3C-EE21-90E5-441B-7DDFAB493C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77A9EF-0816-8E88-5C3D-98D5064995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9D1AB-5E50-43E9-83D0-902D10848F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172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BE6A040-2507-C4A1-7CE8-5B1F7E2159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DB08A5-046D-2C25-CC1B-718F7E14C8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A47AC6-FA6B-ABCB-964D-9265B9E0E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BACCE-157F-4FBF-ADCE-18ADF38B57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197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3B71F9-7529-160F-CCFA-3084579B8A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F7D936-5462-E760-1C58-0AB38BA049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224C61-5946-94B6-658E-B6866622D2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DEAD0-E2B0-4A38-8B8F-CF0D866698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992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F997D6-452A-AD08-4C9E-BB26F7B90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F92B6E-1C6E-EA56-50A5-0AA35BE00A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6E8D11-4ED9-DEBB-DEA6-0A63844BA0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E16CC-CBFF-48F4-8475-630F672678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41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6E6C84-56B8-9265-3892-4BDCA3E6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442EB7-E27C-0FE5-EB0F-6FC5B63B0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88D753-B11C-4DE2-98BB-1D832CCE97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BC9C23-FB74-502A-256B-DF4A3147CA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ED233E-2895-9EEC-6A24-1C06F78C09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C2B08693-B1D8-4172-BB93-AD031961B3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54EF33A4-5CE3-2B80-0EA6-B6FB06C66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60525" y="3263900"/>
            <a:ext cx="9026525" cy="3532188"/>
          </a:xfrm>
        </p:spPr>
        <p:txBody>
          <a:bodyPr/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私が発表する今回の演題について開示すべき</a:t>
            </a:r>
            <a:r>
              <a:rPr kumimoji="1" lang="en-US" altLang="ja-JP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は以下のとおりです。</a:t>
            </a:r>
            <a:endParaRPr kumimoji="1" lang="ja-JP" altLang="en-US" sz="24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00050" lvl="1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研究助成金：○○○○株式会社</a:t>
            </a:r>
            <a:endParaRPr kumimoji="1" lang="ja-JP" altLang="en-US" sz="24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00050" lvl="1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奨学寄付金：○○○○株式会社</a:t>
            </a:r>
            <a:endParaRPr kumimoji="1" lang="ja-JP" altLang="en-US" sz="24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00050" lvl="1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原稿料：○○○○製薬</a:t>
            </a:r>
            <a:endParaRPr kumimoji="1" lang="ja-JP" altLang="en-US" sz="24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00050" lvl="1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講演料：○○○○株式会社</a:t>
            </a:r>
            <a:endParaRPr kumimoji="1" lang="ja-JP" altLang="en-US" sz="24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00050" lvl="1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役員・顧問等の就任：○○○○株式会社</a:t>
            </a:r>
            <a:endParaRPr kumimoji="1" lang="ja-JP" altLang="en-US" sz="24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en-US" altLang="ja-JP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 </a:t>
            </a:r>
            <a:endParaRPr kumimoji="1" lang="ja-JP" altLang="en-US" sz="24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7">
            <a:extLst>
              <a:ext uri="{FF2B5EF4-FFF2-40B4-BE49-F238E27FC236}">
                <a16:creationId xmlns:a16="http://schemas.microsoft.com/office/drawing/2014/main" id="{905FC112-32EA-AB94-8B0B-CAAE0191F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1876425"/>
            <a:ext cx="7829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演題名：　</a:t>
            </a:r>
            <a:endParaRPr kumimoji="0" lang="en-US" altLang="ja-JP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筆頭演者名：　　</a:t>
            </a:r>
            <a:endParaRPr kumimoji="0" lang="en-US" altLang="ja-JP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0" name="正方形/長方形 9">
            <a:extLst>
              <a:ext uri="{FF2B5EF4-FFF2-40B4-BE49-F238E27FC236}">
                <a16:creationId xmlns:a16="http://schemas.microsoft.com/office/drawing/2014/main" id="{0820529B-76E3-9E65-F9B5-6BCA80E49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200" y="479425"/>
            <a:ext cx="7827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5C64E7D-C799-0861-BE91-6D2C3A486B95}"/>
              </a:ext>
            </a:extLst>
          </p:cNvPr>
          <p:cNvSpPr/>
          <p:nvPr/>
        </p:nvSpPr>
        <p:spPr>
          <a:xfrm>
            <a:off x="2357438" y="488950"/>
            <a:ext cx="7451725" cy="1262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4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4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回日本画像医学会</a:t>
            </a:r>
            <a:endParaRPr lang="ja-JP" altLang="en-US" sz="40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ja-JP" altLang="en-US" sz="36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ja-JP" altLang="en-US" sz="36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7A0AAA32-5D47-A6F2-E145-ADF00B900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27188" y="3875088"/>
            <a:ext cx="9093200" cy="2906712"/>
          </a:xfrm>
        </p:spPr>
        <p:txBody>
          <a:bodyPr/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私が発表する今回の演題について開示すべき</a:t>
            </a:r>
            <a:r>
              <a:rPr kumimoji="1" lang="en-US" altLang="ja-JP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  <a:endParaRPr kumimoji="1" lang="en-US" altLang="ja-JP" sz="2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kumimoji="1" lang="ja-JP" altLang="en-US" sz="24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6147" name="正方形/長方形 7">
            <a:extLst>
              <a:ext uri="{FF2B5EF4-FFF2-40B4-BE49-F238E27FC236}">
                <a16:creationId xmlns:a16="http://schemas.microsoft.com/office/drawing/2014/main" id="{E6278139-E20E-31E8-181A-BEA379B50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888" y="2481263"/>
            <a:ext cx="8886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演題名：　</a:t>
            </a:r>
            <a:endParaRPr kumimoji="0" lang="en-US" altLang="ja-JP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筆頭演者名：　　</a:t>
            </a:r>
            <a:endParaRPr kumimoji="0" lang="en-US" altLang="ja-JP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48" name="正方形/長方形 9">
            <a:extLst>
              <a:ext uri="{FF2B5EF4-FFF2-40B4-BE49-F238E27FC236}">
                <a16:creationId xmlns:a16="http://schemas.microsoft.com/office/drawing/2014/main" id="{308B2F9E-5B4A-3FD4-F53E-476077934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200" y="479425"/>
            <a:ext cx="7827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C6AF99-17DD-0EC0-BF45-19836FBACC6D}"/>
              </a:ext>
            </a:extLst>
          </p:cNvPr>
          <p:cNvSpPr/>
          <p:nvPr/>
        </p:nvSpPr>
        <p:spPr>
          <a:xfrm>
            <a:off x="2357438" y="488950"/>
            <a:ext cx="7451725" cy="1262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4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4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回日本画像医学会</a:t>
            </a:r>
            <a:endParaRPr lang="ja-JP" altLang="en-US" sz="40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ja-JP" altLang="en-US" sz="36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ja-JP" altLang="en-US" sz="3600" b="1" kern="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95</Words>
  <Application>Microsoft Office PowerPoint</Application>
  <PresentationFormat>ワイド画面</PresentationFormat>
  <Paragraphs>22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Meiryo UI</vt:lpstr>
      <vt:lpstr>Default Design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 持出PC１</dc:creator>
  <cp:lastModifiedBy>Tomoko Shimada2</cp:lastModifiedBy>
  <cp:revision>92</cp:revision>
  <dcterms:created xsi:type="dcterms:W3CDTF">2000-09-04T17:39:07Z</dcterms:created>
  <dcterms:modified xsi:type="dcterms:W3CDTF">2025-07-03T10:31:25Z</dcterms:modified>
</cp:coreProperties>
</file>