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540875" cy="7021513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30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B74B9"/>
    <a:srgbClr val="F0F0F0"/>
    <a:srgbClr val="FF33CC"/>
    <a:srgbClr val="CC0099"/>
    <a:srgbClr val="1968B3"/>
    <a:srgbClr val="CCFF99"/>
    <a:srgbClr val="FFFF99"/>
    <a:srgbClr val="FF6600"/>
    <a:srgbClr val="F2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41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254" y="39"/>
      </p:cViewPr>
      <p:guideLst>
        <p:guide orient="horz" pos="2211"/>
        <p:guide pos="3006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83FBA83-0F80-5623-2471-10F6980694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41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t" anchorCtr="0" compatLnSpc="1">
            <a:prstTxWarp prst="textNoShape">
              <a:avLst/>
            </a:prstTxWarp>
          </a:bodyPr>
          <a:lstStyle>
            <a:lvl1pPr algn="l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2037C62C-D6D4-9F08-D27A-78F4ADC99D4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06887" cy="341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t" anchorCtr="0" compatLnSpc="1">
            <a:prstTxWarp prst="textNoShape">
              <a:avLst/>
            </a:prstTxWarp>
          </a:bodyPr>
          <a:lstStyle>
            <a:lvl1pPr algn="r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A69B9A-51FB-083F-A9D4-03543B94DE7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888"/>
            <a:ext cx="4306888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b" anchorCtr="0" compatLnSpc="1">
            <a:prstTxWarp prst="textNoShape">
              <a:avLst/>
            </a:prstTxWarp>
          </a:bodyPr>
          <a:lstStyle>
            <a:lvl1pPr algn="l" defTabSz="882240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83E1E4FC-23F8-2E6D-C6F7-6B6A4125098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8300" tIns="44151" rIns="88300" bIns="44151" numCol="1" anchor="b" anchorCtr="0" compatLnSpc="1">
            <a:prstTxWarp prst="textNoShape">
              <a:avLst/>
            </a:prstTxWarp>
          </a:bodyPr>
          <a:lstStyle>
            <a:lvl1pPr algn="r" defTabSz="880334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67E9FDA9-D687-43A4-988A-5AD2156847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428EE98-712D-FBF4-4D92-D2088232A8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397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4FC4D0-3E77-40F5-6645-B1DBDE5A29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3972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1275C11-8B33-4A5B-A614-47977B39F986}" type="datetimeFigureOut">
              <a:rPr lang="ja-JP" altLang="en-US"/>
              <a:pPr>
                <a:defRPr/>
              </a:pPr>
              <a:t>2026/2/1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58F85DA1-22A5-64DC-7C9E-442E69584F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11175"/>
            <a:ext cx="34671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356D99DB-CB6F-551C-8CD6-6A2FFE4666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B61829-B1ED-8C9E-226C-38F726297D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3972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B514CA-4571-5465-2D7C-DA731736B9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39725"/>
          </a:xfrm>
          <a:prstGeom prst="rect">
            <a:avLst/>
          </a:prstGeom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9D3284D-34A5-42E0-A42A-A1C0C8932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>
            <a:extLst>
              <a:ext uri="{FF2B5EF4-FFF2-40B4-BE49-F238E27FC236}">
                <a16:creationId xmlns:a16="http://schemas.microsoft.com/office/drawing/2014/main" id="{397D89D8-B33A-4A4D-B6B7-294103E880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>
            <a:extLst>
              <a:ext uri="{FF2B5EF4-FFF2-40B4-BE49-F238E27FC236}">
                <a16:creationId xmlns:a16="http://schemas.microsoft.com/office/drawing/2014/main" id="{1D222B46-B4F0-B69E-E004-A97052E3FF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5124" name="スライド番号プレースホルダー 3">
            <a:extLst>
              <a:ext uri="{FF2B5EF4-FFF2-40B4-BE49-F238E27FC236}">
                <a16:creationId xmlns:a16="http://schemas.microsoft.com/office/drawing/2014/main" id="{2B249C0C-D0A7-F3C5-58F8-E127B573C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1363" indent="-28416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14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5986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5813" indent="-227013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fld id="{AFBB6898-44A6-4E0D-A15B-9C703AC36716}" type="slidenum">
              <a:rPr lang="ja-JP" altLang="en-US" sz="1200" smtClean="0"/>
              <a:pPr/>
              <a:t>1</a:t>
            </a:fld>
            <a:endParaRPr lang="ja-JP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15566" y="2181223"/>
            <a:ext cx="8109744" cy="1505074"/>
          </a:xfrm>
        </p:spPr>
        <p:txBody>
          <a:bodyPr/>
          <a:lstStyle/>
          <a:p>
            <a:r>
              <a:rPr kumimoji="1" lang="ja-JP" altLang="en-US" dirty="0"/>
              <a:t>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1131" y="3978857"/>
            <a:ext cx="667861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7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5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73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31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89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46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04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62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74553-0D94-434C-AF42-E456296B571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728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044" y="279560"/>
            <a:ext cx="3138882" cy="1189756"/>
          </a:xfrm>
        </p:spPr>
        <p:txBody>
          <a:bodyPr anchor="b"/>
          <a:lstStyle>
            <a:lvl1pPr algn="l">
              <a:defRPr sz="156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30217" y="279563"/>
            <a:ext cx="5333614" cy="5992667"/>
          </a:xfrm>
        </p:spPr>
        <p:txBody>
          <a:bodyPr/>
          <a:lstStyle>
            <a:lvl1pPr>
              <a:defRPr sz="2504"/>
            </a:lvl1pPr>
            <a:lvl2pPr>
              <a:defRPr sz="2191"/>
            </a:lvl2pPr>
            <a:lvl3pPr>
              <a:defRPr sz="1878"/>
            </a:lvl3pPr>
            <a:lvl4pPr>
              <a:defRPr sz="1565"/>
            </a:lvl4pPr>
            <a:lvl5pPr>
              <a:defRPr sz="1565"/>
            </a:lvl5pPr>
            <a:lvl6pPr>
              <a:defRPr sz="1565"/>
            </a:lvl6pPr>
            <a:lvl7pPr>
              <a:defRPr sz="1565"/>
            </a:lvl7pPr>
            <a:lvl8pPr>
              <a:defRPr sz="1565"/>
            </a:lvl8pPr>
            <a:lvl9pPr>
              <a:defRPr sz="156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77044" y="1469319"/>
            <a:ext cx="3138882" cy="4802910"/>
          </a:xfrm>
        </p:spPr>
        <p:txBody>
          <a:bodyPr/>
          <a:lstStyle>
            <a:lvl1pPr marL="0" indent="0">
              <a:buNone/>
              <a:defRPr sz="1096"/>
            </a:lvl1pPr>
            <a:lvl2pPr marL="357805" indent="0">
              <a:buNone/>
              <a:defRPr sz="939"/>
            </a:lvl2pPr>
            <a:lvl3pPr marL="715609" indent="0">
              <a:buNone/>
              <a:defRPr sz="783"/>
            </a:lvl3pPr>
            <a:lvl4pPr marL="1073414" indent="0">
              <a:buNone/>
              <a:defRPr sz="704"/>
            </a:lvl4pPr>
            <a:lvl5pPr marL="1431219" indent="0">
              <a:buNone/>
              <a:defRPr sz="704"/>
            </a:lvl5pPr>
            <a:lvl6pPr marL="1789024" indent="0">
              <a:buNone/>
              <a:defRPr sz="704"/>
            </a:lvl6pPr>
            <a:lvl7pPr marL="2146828" indent="0">
              <a:buNone/>
              <a:defRPr sz="704"/>
            </a:lvl7pPr>
            <a:lvl8pPr marL="2504633" indent="0">
              <a:buNone/>
              <a:defRPr sz="704"/>
            </a:lvl8pPr>
            <a:lvl9pPr marL="2862438" indent="0">
              <a:buNone/>
              <a:defRPr sz="70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529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0078" y="4915059"/>
            <a:ext cx="5724525" cy="580251"/>
          </a:xfrm>
        </p:spPr>
        <p:txBody>
          <a:bodyPr anchor="b"/>
          <a:lstStyle>
            <a:lvl1pPr algn="l">
              <a:defRPr sz="156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70078" y="627385"/>
            <a:ext cx="5724525" cy="4212908"/>
          </a:xfrm>
        </p:spPr>
        <p:txBody>
          <a:bodyPr/>
          <a:lstStyle>
            <a:lvl1pPr marL="0" indent="0">
              <a:buNone/>
              <a:defRPr sz="2504"/>
            </a:lvl1pPr>
            <a:lvl2pPr marL="357805" indent="0">
              <a:buNone/>
              <a:defRPr sz="2191"/>
            </a:lvl2pPr>
            <a:lvl3pPr marL="715609" indent="0">
              <a:buNone/>
              <a:defRPr sz="1878"/>
            </a:lvl3pPr>
            <a:lvl4pPr marL="1073414" indent="0">
              <a:buNone/>
              <a:defRPr sz="1565"/>
            </a:lvl4pPr>
            <a:lvl5pPr marL="1431219" indent="0">
              <a:buNone/>
              <a:defRPr sz="1565"/>
            </a:lvl5pPr>
            <a:lvl6pPr marL="1789024" indent="0">
              <a:buNone/>
              <a:defRPr sz="1565"/>
            </a:lvl6pPr>
            <a:lvl7pPr marL="2146828" indent="0">
              <a:buNone/>
              <a:defRPr sz="1565"/>
            </a:lvl7pPr>
            <a:lvl8pPr marL="2504633" indent="0">
              <a:buNone/>
              <a:defRPr sz="1565"/>
            </a:lvl8pPr>
            <a:lvl9pPr marL="2862438" indent="0">
              <a:buNone/>
              <a:defRPr sz="1565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70078" y="5495310"/>
            <a:ext cx="5724525" cy="824052"/>
          </a:xfrm>
        </p:spPr>
        <p:txBody>
          <a:bodyPr/>
          <a:lstStyle>
            <a:lvl1pPr marL="0" indent="0">
              <a:buNone/>
              <a:defRPr sz="1096"/>
            </a:lvl1pPr>
            <a:lvl2pPr marL="357805" indent="0">
              <a:buNone/>
              <a:defRPr sz="939"/>
            </a:lvl2pPr>
            <a:lvl3pPr marL="715609" indent="0">
              <a:buNone/>
              <a:defRPr sz="783"/>
            </a:lvl3pPr>
            <a:lvl4pPr marL="1073414" indent="0">
              <a:buNone/>
              <a:defRPr sz="704"/>
            </a:lvl4pPr>
            <a:lvl5pPr marL="1431219" indent="0">
              <a:buNone/>
              <a:defRPr sz="704"/>
            </a:lvl5pPr>
            <a:lvl6pPr marL="1789024" indent="0">
              <a:buNone/>
              <a:defRPr sz="704"/>
            </a:lvl6pPr>
            <a:lvl7pPr marL="2146828" indent="0">
              <a:buNone/>
              <a:defRPr sz="704"/>
            </a:lvl7pPr>
            <a:lvl8pPr marL="2504633" indent="0">
              <a:buNone/>
              <a:defRPr sz="704"/>
            </a:lvl8pPr>
            <a:lvl9pPr marL="2862438" indent="0">
              <a:buNone/>
              <a:defRPr sz="70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F36520-5DB4-4756-9DAA-7C69F26ECD3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1434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9450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17134" y="281189"/>
            <a:ext cx="2146697" cy="599104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7044" y="281189"/>
            <a:ext cx="6281076" cy="599104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4145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FEAF98-A007-FDCD-0518-6C22E9DE8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E89616-6A9A-4C1C-D636-C89F6300C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D5D2AC-DDDC-49C2-CBC5-86BDDFD7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70EAD2-6666-636D-6498-E95FA5C06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AF0D41-4E64-EEBA-FA7E-14F798B71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730818-C796-4B5E-8A63-C1E6CE0227B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667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3FA51C5-8B23-AB54-AE3D-F01AFCBC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44" y="340587"/>
            <a:ext cx="8586788" cy="516074"/>
          </a:xfrm>
        </p:spPr>
        <p:txBody>
          <a:bodyPr>
            <a:noAutofit/>
          </a:bodyPr>
          <a:lstStyle>
            <a:lvl1pPr algn="l">
              <a:defRPr sz="2817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623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93FA51C5-8B23-AB54-AE3D-F01AFCBC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44" y="340587"/>
            <a:ext cx="8586788" cy="516074"/>
          </a:xfrm>
        </p:spPr>
        <p:txBody>
          <a:bodyPr>
            <a:noAutofit/>
          </a:bodyPr>
          <a:lstStyle>
            <a:lvl1pPr algn="l">
              <a:defRPr sz="2817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430FEAB-43B3-BEE4-32A8-7777B0994B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7044" y="1004467"/>
            <a:ext cx="7137309" cy="1031996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191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81347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044" y="340587"/>
            <a:ext cx="8586788" cy="516074"/>
          </a:xfrm>
        </p:spPr>
        <p:txBody>
          <a:bodyPr>
            <a:noAutofit/>
          </a:bodyPr>
          <a:lstStyle>
            <a:lvl1pPr algn="l">
              <a:defRPr sz="2817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F28367DA-5386-61E9-918F-98CC52DE0B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7043" y="1004467"/>
            <a:ext cx="7207833" cy="51607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191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5309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セクション見出し">
    <p:bg>
      <p:bgPr>
        <a:solidFill>
          <a:srgbClr val="0C6E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3663" y="3339360"/>
            <a:ext cx="8109744" cy="1394550"/>
          </a:xfrm>
        </p:spPr>
        <p:txBody>
          <a:bodyPr anchor="t"/>
          <a:lstStyle>
            <a:lvl1pPr algn="l">
              <a:defRPr sz="3130" b="1" cap="all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3663" y="1803402"/>
            <a:ext cx="8109744" cy="1535955"/>
          </a:xfrm>
        </p:spPr>
        <p:txBody>
          <a:bodyPr anchor="b"/>
          <a:lstStyle>
            <a:lvl1pPr marL="0" indent="0">
              <a:buNone/>
              <a:defRPr sz="1565">
                <a:solidFill>
                  <a:schemeClr val="bg1"/>
                </a:solidFill>
              </a:defRPr>
            </a:lvl1pPr>
            <a:lvl2pPr marL="357805" indent="0">
              <a:buNone/>
              <a:defRPr sz="1409">
                <a:solidFill>
                  <a:schemeClr val="tx1">
                    <a:tint val="75000"/>
                  </a:schemeClr>
                </a:solidFill>
              </a:defRPr>
            </a:lvl2pPr>
            <a:lvl3pPr marL="715609" indent="0">
              <a:buNone/>
              <a:defRPr sz="1252">
                <a:solidFill>
                  <a:schemeClr val="tx1">
                    <a:tint val="75000"/>
                  </a:schemeClr>
                </a:solidFill>
              </a:defRPr>
            </a:lvl3pPr>
            <a:lvl4pPr marL="1073414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4pPr>
            <a:lvl5pPr marL="1431219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5pPr>
            <a:lvl6pPr marL="1789024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6pPr>
            <a:lvl7pPr marL="2146828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7pPr>
            <a:lvl8pPr marL="2504633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8pPr>
            <a:lvl9pPr marL="2862438" indent="0">
              <a:buNone/>
              <a:defRPr sz="10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9CB54C-1CE6-4934-99CB-774C7654778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978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7044" y="340587"/>
            <a:ext cx="7206256" cy="516074"/>
          </a:xfrm>
        </p:spPr>
        <p:txBody>
          <a:bodyPr>
            <a:noAutofit/>
          </a:bodyPr>
          <a:lstStyle>
            <a:lvl1pPr algn="l">
              <a:defRPr sz="2817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77044" y="1638356"/>
            <a:ext cx="4213886" cy="4633874"/>
          </a:xfrm>
        </p:spPr>
        <p:txBody>
          <a:bodyPr/>
          <a:lstStyle>
            <a:lvl1pPr>
              <a:defRPr sz="2191"/>
            </a:lvl1pPr>
            <a:lvl2pPr>
              <a:defRPr sz="1878"/>
            </a:lvl2pPr>
            <a:lvl3pPr>
              <a:defRPr sz="1565"/>
            </a:lvl3pPr>
            <a:lvl4pPr>
              <a:defRPr sz="1409"/>
            </a:lvl4pPr>
            <a:lvl5pPr>
              <a:defRPr sz="1409"/>
            </a:lvl5pPr>
            <a:lvl6pPr>
              <a:defRPr sz="1409"/>
            </a:lvl6pPr>
            <a:lvl7pPr>
              <a:defRPr sz="1409"/>
            </a:lvl7pPr>
            <a:lvl8pPr>
              <a:defRPr sz="1409"/>
            </a:lvl8pPr>
            <a:lvl9pPr>
              <a:defRPr sz="140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49945" y="1638356"/>
            <a:ext cx="4213886" cy="4633874"/>
          </a:xfrm>
        </p:spPr>
        <p:txBody>
          <a:bodyPr/>
          <a:lstStyle>
            <a:lvl1pPr>
              <a:defRPr sz="2191"/>
            </a:lvl1pPr>
            <a:lvl2pPr>
              <a:defRPr sz="1878"/>
            </a:lvl2pPr>
            <a:lvl3pPr>
              <a:defRPr sz="1565"/>
            </a:lvl3pPr>
            <a:lvl4pPr>
              <a:defRPr sz="1409"/>
            </a:lvl4pPr>
            <a:lvl5pPr>
              <a:defRPr sz="1409"/>
            </a:lvl5pPr>
            <a:lvl6pPr>
              <a:defRPr sz="1409"/>
            </a:lvl6pPr>
            <a:lvl7pPr>
              <a:defRPr sz="1409"/>
            </a:lvl7pPr>
            <a:lvl8pPr>
              <a:defRPr sz="1409"/>
            </a:lvl8pPr>
            <a:lvl9pPr>
              <a:defRPr sz="140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F419C0-E5D3-443D-AAEC-6A406181B33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01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7044" y="1571714"/>
            <a:ext cx="4215543" cy="655016"/>
          </a:xfrm>
        </p:spPr>
        <p:txBody>
          <a:bodyPr anchor="b"/>
          <a:lstStyle>
            <a:lvl1pPr marL="0" indent="0">
              <a:buNone/>
              <a:defRPr sz="1878" b="1"/>
            </a:lvl1pPr>
            <a:lvl2pPr marL="357805" indent="0">
              <a:buNone/>
              <a:defRPr sz="1565" b="1"/>
            </a:lvl2pPr>
            <a:lvl3pPr marL="715609" indent="0">
              <a:buNone/>
              <a:defRPr sz="1409" b="1"/>
            </a:lvl3pPr>
            <a:lvl4pPr marL="1073414" indent="0">
              <a:buNone/>
              <a:defRPr sz="1252" b="1"/>
            </a:lvl4pPr>
            <a:lvl5pPr marL="1431219" indent="0">
              <a:buNone/>
              <a:defRPr sz="1252" b="1"/>
            </a:lvl5pPr>
            <a:lvl6pPr marL="1789024" indent="0">
              <a:buNone/>
              <a:defRPr sz="1252" b="1"/>
            </a:lvl6pPr>
            <a:lvl7pPr marL="2146828" indent="0">
              <a:buNone/>
              <a:defRPr sz="1252" b="1"/>
            </a:lvl7pPr>
            <a:lvl8pPr marL="2504633" indent="0">
              <a:buNone/>
              <a:defRPr sz="1252" b="1"/>
            </a:lvl8pPr>
            <a:lvl9pPr marL="2862438" indent="0">
              <a:buNone/>
              <a:defRPr sz="125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7044" y="2226730"/>
            <a:ext cx="4215543" cy="4045497"/>
          </a:xfrm>
        </p:spPr>
        <p:txBody>
          <a:bodyPr/>
          <a:lstStyle>
            <a:lvl1pPr>
              <a:defRPr sz="1878"/>
            </a:lvl1pPr>
            <a:lvl2pPr>
              <a:defRPr sz="1565"/>
            </a:lvl2pPr>
            <a:lvl3pPr>
              <a:defRPr sz="1409"/>
            </a:lvl3pPr>
            <a:lvl4pPr>
              <a:defRPr sz="1252"/>
            </a:lvl4pPr>
            <a:lvl5pPr>
              <a:defRPr sz="1252"/>
            </a:lvl5pPr>
            <a:lvl6pPr>
              <a:defRPr sz="1252"/>
            </a:lvl6pPr>
            <a:lvl7pPr>
              <a:defRPr sz="1252"/>
            </a:lvl7pPr>
            <a:lvl8pPr>
              <a:defRPr sz="1252"/>
            </a:lvl8pPr>
            <a:lvl9pPr>
              <a:defRPr sz="125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46632" y="1571714"/>
            <a:ext cx="4217200" cy="655016"/>
          </a:xfrm>
        </p:spPr>
        <p:txBody>
          <a:bodyPr anchor="b"/>
          <a:lstStyle>
            <a:lvl1pPr marL="0" indent="0">
              <a:buNone/>
              <a:defRPr sz="1878" b="1"/>
            </a:lvl1pPr>
            <a:lvl2pPr marL="357805" indent="0">
              <a:buNone/>
              <a:defRPr sz="1565" b="1"/>
            </a:lvl2pPr>
            <a:lvl3pPr marL="715609" indent="0">
              <a:buNone/>
              <a:defRPr sz="1409" b="1"/>
            </a:lvl3pPr>
            <a:lvl4pPr marL="1073414" indent="0">
              <a:buNone/>
              <a:defRPr sz="1252" b="1"/>
            </a:lvl4pPr>
            <a:lvl5pPr marL="1431219" indent="0">
              <a:buNone/>
              <a:defRPr sz="1252" b="1"/>
            </a:lvl5pPr>
            <a:lvl6pPr marL="1789024" indent="0">
              <a:buNone/>
              <a:defRPr sz="1252" b="1"/>
            </a:lvl6pPr>
            <a:lvl7pPr marL="2146828" indent="0">
              <a:buNone/>
              <a:defRPr sz="1252" b="1"/>
            </a:lvl7pPr>
            <a:lvl8pPr marL="2504633" indent="0">
              <a:buNone/>
              <a:defRPr sz="1252" b="1"/>
            </a:lvl8pPr>
            <a:lvl9pPr marL="2862438" indent="0">
              <a:buNone/>
              <a:defRPr sz="125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46632" y="2226730"/>
            <a:ext cx="4217200" cy="4045497"/>
          </a:xfrm>
        </p:spPr>
        <p:txBody>
          <a:bodyPr/>
          <a:lstStyle>
            <a:lvl1pPr>
              <a:defRPr sz="1878"/>
            </a:lvl1pPr>
            <a:lvl2pPr>
              <a:defRPr sz="1565"/>
            </a:lvl2pPr>
            <a:lvl3pPr>
              <a:defRPr sz="1409"/>
            </a:lvl3pPr>
            <a:lvl4pPr>
              <a:defRPr sz="1252"/>
            </a:lvl4pPr>
            <a:lvl5pPr>
              <a:defRPr sz="1252"/>
            </a:lvl5pPr>
            <a:lvl6pPr>
              <a:defRPr sz="1252"/>
            </a:lvl6pPr>
            <a:lvl7pPr>
              <a:defRPr sz="1252"/>
            </a:lvl7pPr>
            <a:lvl8pPr>
              <a:defRPr sz="1252"/>
            </a:lvl8pPr>
            <a:lvl9pPr>
              <a:defRPr sz="125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78F3-1387-4D33-8DA2-B6A12A61648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404F621D-9E24-EE92-730D-4D9994E56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44" y="340587"/>
            <a:ext cx="8586788" cy="516074"/>
          </a:xfrm>
        </p:spPr>
        <p:txBody>
          <a:bodyPr>
            <a:noAutofit/>
          </a:bodyPr>
          <a:lstStyle>
            <a:lvl1pPr algn="l">
              <a:defRPr sz="2817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979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6F92F1-C979-4251-BA5F-7E309B00604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3F2DCABD-6009-6278-95F7-520E325F8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44" y="340587"/>
            <a:ext cx="8586788" cy="516074"/>
          </a:xfrm>
        </p:spPr>
        <p:txBody>
          <a:bodyPr>
            <a:noAutofit/>
          </a:bodyPr>
          <a:lstStyle>
            <a:lvl1pPr algn="l">
              <a:defRPr sz="2817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027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CE40E-7B6D-41F8-81F3-C54551F437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063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77044" y="281186"/>
            <a:ext cx="8586788" cy="1170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7044" y="1638356"/>
            <a:ext cx="8586788" cy="4633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77044" y="6507905"/>
            <a:ext cx="2226204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259799" y="6507905"/>
            <a:ext cx="3021277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837627" y="6507905"/>
            <a:ext cx="2226204" cy="373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CED99DB-1775-44DF-8EDB-76EADFC6CB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9540875" cy="1555656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282605" y="236691"/>
            <a:ext cx="7261987" cy="67934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endParaRPr kumimoji="1" lang="ja-JP" altLang="en-US" sz="313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380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15609" rtl="0" eaLnBrk="1" latinLnBrk="0" hangingPunct="1">
        <a:spcBef>
          <a:spcPct val="0"/>
        </a:spcBef>
        <a:buNone/>
        <a:defRPr kumimoji="1" sz="344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354" indent="-268354" algn="l" defTabSz="715609" rtl="0" eaLnBrk="1" latinLnBrk="0" hangingPunct="1">
        <a:spcBef>
          <a:spcPct val="20000"/>
        </a:spcBef>
        <a:buFont typeface="Arial" pitchFamily="34" charset="0"/>
        <a:buChar char="•"/>
        <a:defRPr kumimoji="1" sz="2504" kern="1200">
          <a:solidFill>
            <a:schemeClr val="tx1"/>
          </a:solidFill>
          <a:latin typeface="+mn-lt"/>
          <a:ea typeface="+mn-ea"/>
          <a:cs typeface="+mn-cs"/>
        </a:defRPr>
      </a:lvl1pPr>
      <a:lvl2pPr marL="581433" indent="-223628" algn="l" defTabSz="715609" rtl="0" eaLnBrk="1" latinLnBrk="0" hangingPunct="1">
        <a:spcBef>
          <a:spcPct val="20000"/>
        </a:spcBef>
        <a:buFont typeface="Arial" pitchFamily="34" charset="0"/>
        <a:buChar char="–"/>
        <a:defRPr kumimoji="1" sz="2191" kern="1200">
          <a:solidFill>
            <a:schemeClr val="tx1"/>
          </a:solidFill>
          <a:latin typeface="+mn-lt"/>
          <a:ea typeface="+mn-ea"/>
          <a:cs typeface="+mn-cs"/>
        </a:defRPr>
      </a:lvl2pPr>
      <a:lvl3pPr marL="894512" indent="-178902" algn="l" defTabSz="715609" rtl="0" eaLnBrk="1" latinLnBrk="0" hangingPunct="1">
        <a:spcBef>
          <a:spcPct val="20000"/>
        </a:spcBef>
        <a:buFont typeface="Arial" pitchFamily="34" charset="0"/>
        <a:buChar char="•"/>
        <a:defRPr kumimoji="1" sz="1878" kern="1200">
          <a:solidFill>
            <a:schemeClr val="tx1"/>
          </a:solidFill>
          <a:latin typeface="+mn-lt"/>
          <a:ea typeface="+mn-ea"/>
          <a:cs typeface="+mn-cs"/>
        </a:defRPr>
      </a:lvl3pPr>
      <a:lvl4pPr marL="1252317" indent="-178902" algn="l" defTabSz="715609" rtl="0" eaLnBrk="1" latinLnBrk="0" hangingPunct="1">
        <a:spcBef>
          <a:spcPct val="20000"/>
        </a:spcBef>
        <a:buFont typeface="Arial" pitchFamily="34" charset="0"/>
        <a:buChar char="–"/>
        <a:defRPr kumimoji="1" sz="1565" kern="1200">
          <a:solidFill>
            <a:schemeClr val="tx1"/>
          </a:solidFill>
          <a:latin typeface="+mn-lt"/>
          <a:ea typeface="+mn-ea"/>
          <a:cs typeface="+mn-cs"/>
        </a:defRPr>
      </a:lvl4pPr>
      <a:lvl5pPr marL="1610121" indent="-178902" algn="l" defTabSz="715609" rtl="0" eaLnBrk="1" latinLnBrk="0" hangingPunct="1">
        <a:spcBef>
          <a:spcPct val="20000"/>
        </a:spcBef>
        <a:buFont typeface="Arial" pitchFamily="34" charset="0"/>
        <a:buChar char="»"/>
        <a:defRPr kumimoji="1" sz="1565" kern="1200">
          <a:solidFill>
            <a:schemeClr val="tx1"/>
          </a:solidFill>
          <a:latin typeface="+mn-lt"/>
          <a:ea typeface="+mn-ea"/>
          <a:cs typeface="+mn-cs"/>
        </a:defRPr>
      </a:lvl5pPr>
      <a:lvl6pPr marL="1967926" indent="-178902" algn="l" defTabSz="715609" rtl="0" eaLnBrk="1" latinLnBrk="0" hangingPunct="1">
        <a:spcBef>
          <a:spcPct val="20000"/>
        </a:spcBef>
        <a:buFont typeface="Arial" pitchFamily="34" charset="0"/>
        <a:buChar char="•"/>
        <a:defRPr kumimoji="1" sz="1565" kern="1200">
          <a:solidFill>
            <a:schemeClr val="tx1"/>
          </a:solidFill>
          <a:latin typeface="+mn-lt"/>
          <a:ea typeface="+mn-ea"/>
          <a:cs typeface="+mn-cs"/>
        </a:defRPr>
      </a:lvl6pPr>
      <a:lvl7pPr marL="2325731" indent="-178902" algn="l" defTabSz="715609" rtl="0" eaLnBrk="1" latinLnBrk="0" hangingPunct="1">
        <a:spcBef>
          <a:spcPct val="20000"/>
        </a:spcBef>
        <a:buFont typeface="Arial" pitchFamily="34" charset="0"/>
        <a:buChar char="•"/>
        <a:defRPr kumimoji="1" sz="1565" kern="1200">
          <a:solidFill>
            <a:schemeClr val="tx1"/>
          </a:solidFill>
          <a:latin typeface="+mn-lt"/>
          <a:ea typeface="+mn-ea"/>
          <a:cs typeface="+mn-cs"/>
        </a:defRPr>
      </a:lvl7pPr>
      <a:lvl8pPr marL="2683535" indent="-178902" algn="l" defTabSz="715609" rtl="0" eaLnBrk="1" latinLnBrk="0" hangingPunct="1">
        <a:spcBef>
          <a:spcPct val="20000"/>
        </a:spcBef>
        <a:buFont typeface="Arial" pitchFamily="34" charset="0"/>
        <a:buChar char="•"/>
        <a:defRPr kumimoji="1" sz="1565" kern="1200">
          <a:solidFill>
            <a:schemeClr val="tx1"/>
          </a:solidFill>
          <a:latin typeface="+mn-lt"/>
          <a:ea typeface="+mn-ea"/>
          <a:cs typeface="+mn-cs"/>
        </a:defRPr>
      </a:lvl8pPr>
      <a:lvl9pPr marL="3041340" indent="-178902" algn="l" defTabSz="715609" rtl="0" eaLnBrk="1" latinLnBrk="0" hangingPunct="1">
        <a:spcBef>
          <a:spcPct val="20000"/>
        </a:spcBef>
        <a:buFont typeface="Arial" pitchFamily="34" charset="0"/>
        <a:buChar char="•"/>
        <a:defRPr kumimoji="1" sz="15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1pPr>
      <a:lvl2pPr marL="357805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2pPr>
      <a:lvl3pPr marL="715609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3pPr>
      <a:lvl4pPr marL="1073414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4pPr>
      <a:lvl5pPr marL="1431219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5pPr>
      <a:lvl6pPr marL="1789024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6pPr>
      <a:lvl7pPr marL="2146828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7pPr>
      <a:lvl8pPr marL="2504633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8pPr>
      <a:lvl9pPr marL="2862438" algn="l" defTabSz="715609" rtl="0" eaLnBrk="1" latinLnBrk="0" hangingPunct="1">
        <a:defRPr kumimoji="1" sz="14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Group 36">
            <a:extLst>
              <a:ext uri="{FF2B5EF4-FFF2-40B4-BE49-F238E27FC236}">
                <a16:creationId xmlns:a16="http://schemas.microsoft.com/office/drawing/2014/main" id="{6DB5CB21-1990-22AA-67D2-50ABD6CC7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988487"/>
              </p:ext>
            </p:extLst>
          </p:nvPr>
        </p:nvGraphicFramePr>
        <p:xfrm>
          <a:off x="347663" y="2763591"/>
          <a:ext cx="8815387" cy="3017999"/>
        </p:xfrm>
        <a:graphic>
          <a:graphicData uri="http://schemas.openxmlformats.org/drawingml/2006/table">
            <a:tbl>
              <a:tblPr/>
              <a:tblGrid>
                <a:gridCol w="1396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0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8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学会名 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1008249"/>
                  </a:ext>
                </a:extLst>
              </a:tr>
              <a:tr h="1044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ご担当者様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電話番号（携帯等）</a:t>
                      </a:r>
                      <a:endParaRPr kumimoji="1" lang="en-US" altLang="ja-JP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99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内容物</a:t>
                      </a:r>
                    </a:p>
                  </a:txBody>
                  <a:tcPr marL="89998" marR="89998" marT="46769" marB="46769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ポスター（　　　　　　　　）部</a:t>
                      </a:r>
                      <a:endParaRPr kumimoji="1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4863" algn="l"/>
                        </a:tabLst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チラシ　（　　　　　　　　）部</a:t>
                      </a:r>
                      <a:endParaRPr kumimoji="1" lang="en-US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その他（　　　　　　　　　　　　　　　　　　　　　　　　　　　　　）</a:t>
                      </a:r>
                      <a:endParaRPr kumimoji="1" lang="ja-JP" altLang="ja-JP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91438" marR="91438" marT="45689" marB="456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テキスト ボックス 16">
            <a:extLst>
              <a:ext uri="{FF2B5EF4-FFF2-40B4-BE49-F238E27FC236}">
                <a16:creationId xmlns:a16="http://schemas.microsoft.com/office/drawing/2014/main" id="{1CF8DCA6-3569-86EC-C51B-3129F6A3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784" y="199048"/>
            <a:ext cx="8199653" cy="81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72000" bIns="0" anchor="ctr">
            <a:no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zh-CN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45</a:t>
            </a:r>
            <a:r>
              <a:rPr lang="zh-CN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</a:t>
            </a:r>
            <a:r>
              <a:rPr lang="ja-JP" alt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画像医学会 </a:t>
            </a:r>
            <a:endParaRPr lang="en-US" altLang="ja-JP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21" name="正方形/長方形 3">
            <a:extLst>
              <a:ext uri="{FF2B5EF4-FFF2-40B4-BE49-F238E27FC236}">
                <a16:creationId xmlns:a16="http://schemas.microsoft.com/office/drawing/2014/main" id="{478F7F4D-3371-4C51-3680-9EE92413C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5953429"/>
            <a:ext cx="666300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171450" indent="-171450">
              <a:lnSpc>
                <a:spcPct val="110000"/>
              </a:lnSpc>
              <a:spcBef>
                <a:spcPct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本状を、お荷物に見えるように貼付してください。</a:t>
            </a:r>
          </a:p>
          <a:p>
            <a:pPr marL="171450" indent="-171450">
              <a:lnSpc>
                <a:spcPct val="110000"/>
              </a:lnSpc>
              <a:spcBef>
                <a:spcPct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期日前、期日以降に届いたお荷物に関しましては責任を負いかねます。</a:t>
            </a:r>
          </a:p>
          <a:p>
            <a:pPr marL="171450" indent="-171450">
              <a:lnSpc>
                <a:spcPct val="110000"/>
              </a:lnSpc>
              <a:spcBef>
                <a:spcPct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掲示設置スペースには限りがございますので、ご要望に沿えない場合や枚数を制限する場合がございます。</a:t>
            </a: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indent="-171450">
              <a:lnSpc>
                <a:spcPct val="110000"/>
              </a:lnSpc>
              <a:spcBef>
                <a:spcPct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会期</a:t>
            </a:r>
            <a:r>
              <a:rPr lang="ja-JP" altLang="en-US" sz="1000" b="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終了後、残部につきましては破棄しますの</a:t>
            </a: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で、プログラムの終了前までに各自回収してください。</a:t>
            </a: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indent="-171450">
              <a:lnSpc>
                <a:spcPct val="110000"/>
              </a:lnSpc>
              <a:spcBef>
                <a:spcPct val="0"/>
              </a:spcBef>
            </a:pPr>
            <a:r>
              <a:rPr lang="ja-JP" altLang="en-US" sz="10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設置場所については運営事務局にご一任ください。</a:t>
            </a:r>
            <a:endParaRPr lang="en-US" altLang="ja-JP" sz="1000" b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23" name="テキスト ボックス 6">
            <a:extLst>
              <a:ext uri="{FF2B5EF4-FFF2-40B4-BE49-F238E27FC236}">
                <a16:creationId xmlns:a16="http://schemas.microsoft.com/office/drawing/2014/main" id="{8C6D3372-EED6-AFAB-665D-3EDE6F8B2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0" y="6241745"/>
            <a:ext cx="2160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r" eaLnBrk="1" hangingPunct="1"/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／　　　　個口</a:t>
            </a:r>
          </a:p>
        </p:txBody>
      </p:sp>
      <p:sp>
        <p:nvSpPr>
          <p:cNvPr id="4124" name="正方形/長方形 7">
            <a:extLst>
              <a:ext uri="{FF2B5EF4-FFF2-40B4-BE49-F238E27FC236}">
                <a16:creationId xmlns:a16="http://schemas.microsoft.com/office/drawing/2014/main" id="{A36ADEA3-D7AD-2CC2-0634-6D0487F32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2463" y="5782958"/>
            <a:ext cx="2160587" cy="972000"/>
          </a:xfrm>
          <a:prstGeom prst="rect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23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25" name="テキスト ボックス 28">
            <a:extLst>
              <a:ext uri="{FF2B5EF4-FFF2-40B4-BE49-F238E27FC236}">
                <a16:creationId xmlns:a16="http://schemas.microsoft.com/office/drawing/2014/main" id="{24DF702A-B82F-2111-4813-FC79337DA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8813" y="5792483"/>
            <a:ext cx="8699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eaLnBrk="1" hangingPunct="1"/>
            <a:r>
              <a:rPr lang="ja-JP" altLang="en-US" sz="11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荷物個口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356862-AAA7-40BB-FED6-B413DCEAE265}"/>
              </a:ext>
            </a:extLst>
          </p:cNvPr>
          <p:cNvSpPr txBox="1"/>
          <p:nvPr/>
        </p:nvSpPr>
        <p:spPr>
          <a:xfrm>
            <a:off x="4275275" y="1505985"/>
            <a:ext cx="3354818" cy="11588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lIns="36000" tIns="108000" rIns="36000" bIns="36000" anchor="ctr" anchorCtr="0">
            <a:noAutofit/>
          </a:bodyPr>
          <a:lstStyle/>
          <a:p>
            <a:pPr algn="ctr" eaLnBrk="1" hangingPunct="1">
              <a:defRPr/>
            </a:pPr>
            <a:r>
              <a:rPr lang="en-US" altLang="ja-JP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 2026</a:t>
            </a:r>
            <a:r>
              <a:rPr lang="ja-JP" altLang="en-US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年</a:t>
            </a:r>
            <a:r>
              <a:rPr lang="en-US" altLang="ja-JP" sz="2800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2</a:t>
            </a:r>
            <a:r>
              <a:rPr lang="ja-JP" altLang="en-US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月</a:t>
            </a:r>
            <a:r>
              <a:rPr lang="en-US" altLang="ja-JP" sz="2800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26</a:t>
            </a:r>
            <a:r>
              <a:rPr lang="ja-JP" altLang="en-US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日（木）</a:t>
            </a:r>
            <a:endParaRPr lang="en-US" altLang="ja-JP" sz="2400" b="1" kern="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algn="ctr" eaLnBrk="1" hangingPunct="1">
              <a:defRPr/>
            </a:pPr>
            <a:r>
              <a:rPr lang="ja-JP" altLang="en-US" sz="2400" b="1" kern="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午後必着</a:t>
            </a:r>
          </a:p>
        </p:txBody>
      </p:sp>
      <p:sp>
        <p:nvSpPr>
          <p:cNvPr id="4118" name="テキスト ボックス 1">
            <a:extLst>
              <a:ext uri="{FF2B5EF4-FFF2-40B4-BE49-F238E27FC236}">
                <a16:creationId xmlns:a16="http://schemas.microsoft.com/office/drawing/2014/main" id="{4B3DE95B-537E-3066-DAF5-3026D07F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784" y="1505984"/>
            <a:ext cx="3827489" cy="1158889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72000" tIns="0" rIns="0" bIns="0">
            <a:noAutofit/>
          </a:bodyPr>
          <a:lstStyle>
            <a:lvl1pPr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1pPr>
            <a:lvl2pPr marL="742950" indent="-28575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2pPr>
            <a:lvl3pPr marL="11430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3pPr>
            <a:lvl4pPr marL="16002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4pPr>
            <a:lvl5pPr marL="2057400" indent="-228600"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300" b="1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送付先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100-0005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69875" algn="just">
              <a:lnSpc>
                <a:spcPct val="12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東京都千代田区丸の内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1-7-12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サピアタワー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69875" algn="just">
              <a:lnSpc>
                <a:spcPct val="12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ステーションコンファレンス東京</a:t>
            </a:r>
          </a:p>
          <a:p>
            <a:pPr marL="269875" algn="just">
              <a:lnSpc>
                <a:spcPct val="12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45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回日本画像医学会　本部宛</a:t>
            </a:r>
          </a:p>
          <a:p>
            <a:pPr marL="269875" algn="just">
              <a:lnSpc>
                <a:spcPct val="12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070-4921-5203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E2976EF-3B40-9863-9503-538C2F9E3BBA}"/>
              </a:ext>
            </a:extLst>
          </p:cNvPr>
          <p:cNvSpPr txBox="1"/>
          <p:nvPr/>
        </p:nvSpPr>
        <p:spPr>
          <a:xfrm>
            <a:off x="2575969" y="920306"/>
            <a:ext cx="3827489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ja-JP" altLang="en-US" sz="2400" spc="-5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ポスター・チラシ送付用荷札</a:t>
            </a:r>
            <a:endParaRPr lang="ja-JP" altLang="en-US" sz="2400" b="0" u="sng" spc="-5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smi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smiテンプレート" id="{52FBC0C4-F679-495C-8E20-786CCF0DDA4C}" vid="{A6B61A5F-D623-41AF-8CA2-28A8F6D9D19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テストスライド</Template>
  <TotalTime>2478</TotalTime>
  <Words>150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HGP創英角ｺﾞｼｯｸUB</vt:lpstr>
      <vt:lpstr>Meiryo UI</vt:lpstr>
      <vt:lpstr>Arial</vt:lpstr>
      <vt:lpstr>Calibri</vt:lpstr>
      <vt:lpstr>jsmiテンプレート</vt:lpstr>
      <vt:lpstr>PowerPoint プレゼンテーション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jsmi</dc:creator>
  <cp:lastModifiedBy>朋子 島田</cp:lastModifiedBy>
  <cp:revision>219</cp:revision>
  <cp:lastPrinted>2025-01-24T07:49:06Z</cp:lastPrinted>
  <dcterms:created xsi:type="dcterms:W3CDTF">2004-05-07T09:59:53Z</dcterms:created>
  <dcterms:modified xsi:type="dcterms:W3CDTF">2026-02-01T14:34:52Z</dcterms:modified>
</cp:coreProperties>
</file>